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11" r:id="rId3"/>
    <p:sldId id="310" r:id="rId4"/>
    <p:sldId id="313" r:id="rId5"/>
    <p:sldId id="31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12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0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(11/30~)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  <a:b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Planetary Boundary Layer Height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2020/12/02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80B2E3F9-B139-4A50-B4FE-5886D344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6607F-5759-44D4-B527-6273D8D0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079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Mixing </a:t>
            </a: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Planetary Boundary) Layer Height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ja-JP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大気境界層の厚さ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Varies depending on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	daytime/seasons 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Possibly affect 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satellite observation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1" lang="ja-JP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9D0F0-7977-46CE-A186-4B4A8396C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5" y="2231756"/>
            <a:ext cx="6681347" cy="3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8E7E0F-6F6B-47CD-9650-E6439BCA1B96}"/>
              </a:ext>
            </a:extLst>
          </p:cNvPr>
          <p:cNvSpPr txBox="1"/>
          <p:nvPr/>
        </p:nvSpPr>
        <p:spPr>
          <a:xfrm>
            <a:off x="6096000" y="6125920"/>
            <a:ext cx="82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http://wwwoa.ees.hokudai.ac.jp/research/pbl.html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8DE12-8294-4A1C-85CD-83212808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グラフ, 散布図&#10;&#10;自動的に生成された説明">
            <a:extLst>
              <a:ext uri="{FF2B5EF4-FFF2-40B4-BE49-F238E27FC236}">
                <a16:creationId xmlns:a16="http://schemas.microsoft.com/office/drawing/2014/main" id="{293B7584-0B53-41C7-94E8-E8C092D08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160157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24547</TotalTime>
  <Words>157</Words>
  <Application>Microsoft Office PowerPoint</Application>
  <PresentationFormat>ワイド画面</PresentationFormat>
  <Paragraphs>31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(11/30~) : Tropospheric NO2, Planetary Boundary Layer Height  2020/12/02</vt:lpstr>
      <vt:lpstr>Tropospheric NO2 column density data</vt:lpstr>
      <vt:lpstr>PowerPoint プレゼンテーション</vt:lpstr>
      <vt:lpstr>Mixing (Planetary Boundary) Layer Height     　(大気境界層の厚さ)  ・Varies depending on  daytime/seasons   ・Possibly affect   satellite observation     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544</cp:revision>
  <dcterms:created xsi:type="dcterms:W3CDTF">2019-05-22T20:22:40Z</dcterms:created>
  <dcterms:modified xsi:type="dcterms:W3CDTF">2020-12-03T10:42:48Z</dcterms:modified>
</cp:coreProperties>
</file>